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8" r:id="rId3"/>
    <p:sldId id="260" r:id="rId4"/>
    <p:sldId id="261" r:id="rId5"/>
    <p:sldId id="259"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3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9144000" cy="2933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0" y="2925286"/>
            <a:ext cx="9144000" cy="1588"/>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2514600" y="236220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smtClean="0">
              <a:solidFill>
                <a:schemeClr val="bg1"/>
              </a:solidFill>
              <a:latin typeface="+mj-lt"/>
              <a:ea typeface="+mj-ea"/>
              <a:cs typeface="Tunga" pitchFamily="2"/>
            </a:endParaRPr>
          </a:p>
        </p:txBody>
      </p:sp>
      <p:sp>
        <p:nvSpPr>
          <p:cNvPr id="3" name="Subtitle 2"/>
          <p:cNvSpPr>
            <a:spLocks noGrp="1"/>
          </p:cNvSpPr>
          <p:nvPr>
            <p:ph type="subTitle" idx="1"/>
          </p:nvPr>
        </p:nvSpPr>
        <p:spPr>
          <a:xfrm>
            <a:off x="2565400" y="3045460"/>
            <a:ext cx="4013200" cy="428625"/>
          </a:xfrm>
        </p:spPr>
        <p:txBody>
          <a:bodyPr tIns="0" anchor="t">
            <a:noAutofit/>
          </a:bodyPr>
          <a:lstStyle>
            <a:lvl1pPr marL="0" indent="0" algn="ctr">
              <a:buNone/>
              <a:defRPr sz="1600" b="0" i="0" cap="none" spc="0" baseline="0">
                <a:solidFill>
                  <a:schemeClr val="bg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2" name="Title 11"/>
          <p:cNvSpPr>
            <a:spLocks noGrp="1"/>
          </p:cNvSpPr>
          <p:nvPr>
            <p:ph type="title"/>
          </p:nvPr>
        </p:nvSpPr>
        <p:spPr>
          <a:xfrm>
            <a:off x="2565400" y="2397760"/>
            <a:ext cx="4013200" cy="599440"/>
          </a:xfrm>
          <a:noFill/>
          <a:ln>
            <a:noFill/>
          </a:ln>
        </p:spPr>
        <p:txBody>
          <a:bodyPr bIns="0" anchor="b"/>
          <a:lstStyle>
            <a:lvl1pPr>
              <a:defRPr>
                <a:effectLst>
                  <a:glow rad="88900">
                    <a:schemeClr val="tx1">
                      <a:alpha val="60000"/>
                    </a:schemeClr>
                  </a:glow>
                </a:effectLst>
              </a:defRPr>
            </a:lvl1pPr>
          </a:lstStyle>
          <a:p>
            <a:r>
              <a:rPr lang="en-US" smtClean="0"/>
              <a:t>Click to edit Master title style</a:t>
            </a:r>
            <a:endParaRPr lang="en-US" dirty="0"/>
          </a:p>
        </p:txBody>
      </p:sp>
      <p:sp>
        <p:nvSpPr>
          <p:cNvPr id="11" name="Date Placeholder 10"/>
          <p:cNvSpPr>
            <a:spLocks noGrp="1"/>
          </p:cNvSpPr>
          <p:nvPr>
            <p:ph type="dt" sz="half" idx="10"/>
          </p:nvPr>
        </p:nvSpPr>
        <p:spPr bwMode="black"/>
        <p:txBody>
          <a:bodyPr/>
          <a:lstStyle/>
          <a:p>
            <a:fld id="{4151B257-96EC-45B4-8CB0-257CACF33349}" type="datetimeFigureOut">
              <a:rPr lang="en-US" smtClean="0"/>
              <a:t>7/13/2021</a:t>
            </a:fld>
            <a:endParaRPr lang="en-US"/>
          </a:p>
        </p:txBody>
      </p:sp>
      <p:sp>
        <p:nvSpPr>
          <p:cNvPr id="17" name="Slide Number Placeholder 16"/>
          <p:cNvSpPr>
            <a:spLocks noGrp="1"/>
          </p:cNvSpPr>
          <p:nvPr>
            <p:ph type="sldNum" sz="quarter" idx="11"/>
          </p:nvPr>
        </p:nvSpPr>
        <p:spPr/>
        <p:txBody>
          <a:bodyPr/>
          <a:lstStyle/>
          <a:p>
            <a:fld id="{FA1D0D16-5120-44F8-90C4-84F5344690B3}" type="slidenum">
              <a:rPr lang="en-US" smtClean="0"/>
              <a:t>‹#›</a:t>
            </a:fld>
            <a:endParaRPr lang="en-US"/>
          </a:p>
        </p:txBody>
      </p:sp>
      <p:sp>
        <p:nvSpPr>
          <p:cNvPr id="19" name="Footer Placeholder 1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51B257-96EC-45B4-8CB0-257CACF33349}" type="datetimeFigureOut">
              <a:rPr lang="en-US" smtClean="0"/>
              <a:t>7/13/2021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1D0D16-5120-44F8-90C4-84F5344690B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cxnSp>
        <p:nvCxnSpPr>
          <p:cNvPr id="9" name="Straight Connector 8"/>
          <p:cNvCxnSpPr/>
          <p:nvPr/>
        </p:nvCxnSpPr>
        <p:spPr>
          <a:xfrm rot="5400000">
            <a:off x="4267200" y="3429000"/>
            <a:ext cx="6858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bwMode="hidden">
          <a:xfrm>
            <a:off x="0" y="1"/>
            <a:ext cx="7696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Vertical Text Placeholder 2"/>
          <p:cNvSpPr>
            <a:spLocks noGrp="1"/>
          </p:cNvSpPr>
          <p:nvPr>
            <p:ph type="body" orient="vert" idx="1"/>
          </p:nvPr>
        </p:nvSpPr>
        <p:spPr>
          <a:xfrm>
            <a:off x="457200" y="914401"/>
            <a:ext cx="66294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51B257-96EC-45B4-8CB0-257CACF33349}" type="datetimeFigureOut">
              <a:rPr lang="en-US" smtClean="0"/>
              <a:t>7/13/2021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1D0D16-5120-44F8-90C4-84F5344690B3}" type="slidenum">
              <a:rPr lang="en-US" smtClean="0"/>
              <a:t>‹#›</a:t>
            </a:fld>
            <a:endParaRPr lang="en-US"/>
          </a:p>
        </p:txBody>
      </p:sp>
      <p:sp>
        <p:nvSpPr>
          <p:cNvPr id="2" name="Vertical Title 1"/>
          <p:cNvSpPr>
            <a:spLocks noGrp="1"/>
          </p:cNvSpPr>
          <p:nvPr>
            <p:ph type="title" orient="vert"/>
          </p:nvPr>
        </p:nvSpPr>
        <p:spPr>
          <a:xfrm>
            <a:off x="7239000" y="914401"/>
            <a:ext cx="926980" cy="5029200"/>
          </a:xfrm>
        </p:spPr>
        <p:txBody>
          <a:bodyPr vert="eaVert"/>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1" name="Content Placeholder 30"/>
          <p:cNvSpPr>
            <a:spLocks noGrp="1"/>
          </p:cNvSpPr>
          <p:nvPr>
            <p:ph sz="quarter" idx="13"/>
          </p:nvPr>
        </p:nvSpPr>
        <p:spPr>
          <a:xfrm>
            <a:off x="457200" y="2020824"/>
            <a:ext cx="8229600" cy="40751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itle 8"/>
          <p:cNvSpPr>
            <a:spLocks noGrp="1"/>
          </p:cNvSpPr>
          <p:nvPr>
            <p:ph type="title"/>
          </p:nvPr>
        </p:nvSpPr>
        <p:spPr/>
        <p:txBody>
          <a:bodyPr/>
          <a:lstStyle/>
          <a:p>
            <a:r>
              <a:rPr lang="en-US" smtClean="0"/>
              <a:t>Click to edit Master title style</a:t>
            </a:r>
            <a:endParaRPr lang="en-US"/>
          </a:p>
        </p:txBody>
      </p:sp>
      <p:sp>
        <p:nvSpPr>
          <p:cNvPr id="11" name="Date Placeholder 10"/>
          <p:cNvSpPr>
            <a:spLocks noGrp="1"/>
          </p:cNvSpPr>
          <p:nvPr>
            <p:ph type="dt" sz="half" idx="14"/>
          </p:nvPr>
        </p:nvSpPr>
        <p:spPr/>
        <p:txBody>
          <a:bodyPr/>
          <a:lstStyle/>
          <a:p>
            <a:fld id="{4151B257-96EC-45B4-8CB0-257CACF33349}" type="datetimeFigureOut">
              <a:rPr lang="en-US" smtClean="0"/>
              <a:t>7/13/2021</a:t>
            </a:fld>
            <a:endParaRPr lang="en-US"/>
          </a:p>
        </p:txBody>
      </p:sp>
      <p:sp>
        <p:nvSpPr>
          <p:cNvPr id="12" name="Slide Number Placeholder 11"/>
          <p:cNvSpPr>
            <a:spLocks noGrp="1"/>
          </p:cNvSpPr>
          <p:nvPr>
            <p:ph type="sldNum" sz="quarter" idx="15"/>
          </p:nvPr>
        </p:nvSpPr>
        <p:spPr/>
        <p:txBody>
          <a:bodyPr/>
          <a:lstStyle/>
          <a:p>
            <a:fld id="{FA1D0D16-5120-44F8-90C4-84F5344690B3}" type="slidenum">
              <a:rPr lang="en-US" smtClean="0"/>
              <a:t>‹#›</a:t>
            </a:fld>
            <a:endParaRPr lang="en-US"/>
          </a:p>
        </p:txBody>
      </p:sp>
      <p:sp>
        <p:nvSpPr>
          <p:cNvPr id="13" name="Footer Placeholder 12"/>
          <p:cNvSpPr>
            <a:spLocks noGrp="1"/>
          </p:cNvSpPr>
          <p:nvPr>
            <p:ph type="ftr" sz="quarter" idx="16"/>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8" name="Rectangle 7"/>
          <p:cNvSpPr/>
          <p:nvPr/>
        </p:nvSpPr>
        <p:spPr>
          <a:xfrm>
            <a:off x="0" y="3922776"/>
            <a:ext cx="9144000" cy="2935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0" y="3921760"/>
            <a:ext cx="9144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514600" y="336804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smtClean="0">
              <a:solidFill>
                <a:schemeClr val="bg1"/>
              </a:solidFill>
              <a:latin typeface="+mj-lt"/>
              <a:ea typeface="+mj-ea"/>
              <a:cs typeface="Tunga" pitchFamily="2"/>
            </a:endParaRPr>
          </a:p>
        </p:txBody>
      </p:sp>
      <p:sp>
        <p:nvSpPr>
          <p:cNvPr id="9" name="Title Placeholder 1"/>
          <p:cNvSpPr>
            <a:spLocks noGrp="1"/>
          </p:cNvSpPr>
          <p:nvPr>
            <p:ph type="title"/>
          </p:nvPr>
        </p:nvSpPr>
        <p:spPr bwMode="black">
          <a:xfrm>
            <a:off x="2529052" y="3367246"/>
            <a:ext cx="4085897" cy="706821"/>
          </a:xfrm>
          <a:prstGeom prst="rect">
            <a:avLst/>
          </a:prstGeom>
          <a:noFill/>
          <a:ln w="98425" cmpd="thinThick">
            <a:noFill/>
            <a:miter lim="800000"/>
          </a:ln>
        </p:spPr>
        <p:txBody>
          <a:bodyPr vert="horz" lIns="91440" tIns="45720" rIns="91440" bIns="0" rtlCol="0" anchor="b" anchorCtr="0">
            <a:normAutofit/>
          </a:bodyPr>
          <a:lstStyle>
            <a:lvl1pPr>
              <a:defRPr kumimoji="0" lang="en-US" sz="1800" b="1" i="0" u="none" strike="noStrike" kern="1200" cap="all" spc="0" normalizeH="0" baseline="0" noProof="0" dirty="0" smtClean="0">
                <a:ln>
                  <a:noFill/>
                </a:ln>
                <a:solidFill>
                  <a:schemeClr val="bg1"/>
                </a:solidFill>
                <a:effectLst/>
                <a:uLnTx/>
                <a:uFillTx/>
                <a:latin typeface="+mj-lt"/>
                <a:ea typeface="+mj-ea"/>
                <a:cs typeface="Tunga" pitchFamily="2"/>
              </a:defRPr>
            </a:lvl1pPr>
          </a:lstStyle>
          <a:p>
            <a:r>
              <a:rPr lang="en-US" smtClean="0"/>
              <a:t>Click to edit Master title style</a:t>
            </a:r>
            <a:endParaRPr lang="en-US" dirty="0"/>
          </a:p>
        </p:txBody>
      </p:sp>
      <p:sp>
        <p:nvSpPr>
          <p:cNvPr id="10" name="Subtitle 2"/>
          <p:cNvSpPr>
            <a:spLocks noGrp="1"/>
          </p:cNvSpPr>
          <p:nvPr>
            <p:ph type="subTitle" idx="1"/>
          </p:nvPr>
        </p:nvSpPr>
        <p:spPr bwMode="black">
          <a:xfrm>
            <a:off x="2518542" y="4084577"/>
            <a:ext cx="4106917" cy="397094"/>
          </a:xfrm>
        </p:spPr>
        <p:txBody>
          <a:bodyPr tIns="0" anchor="t" anchorCtr="0">
            <a:normAutofit/>
          </a:bodyPr>
          <a:lstStyle>
            <a:lvl1pPr marL="0" indent="0" algn="ctr">
              <a:buNone/>
              <a:defRPr kumimoji="0" lang="en-US" sz="1600" b="0" i="0" u="none" strike="noStrike" kern="1200" cap="none" spc="0" normalizeH="0" baseline="0" noProof="0" dirty="0">
                <a:ln>
                  <a:noFill/>
                </a:ln>
                <a:solidFill>
                  <a:schemeClr val="bg1"/>
                </a:solidFill>
                <a:effectLst/>
                <a:uLnTx/>
                <a:uFillTx/>
                <a:latin typeface="+mn-lt"/>
                <a:ea typeface="+mn-ea"/>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Date Placeholder 12"/>
          <p:cNvSpPr>
            <a:spLocks noGrp="1"/>
          </p:cNvSpPr>
          <p:nvPr>
            <p:ph type="dt" sz="half" idx="10"/>
          </p:nvPr>
        </p:nvSpPr>
        <p:spPr/>
        <p:txBody>
          <a:bodyPr/>
          <a:lstStyle/>
          <a:p>
            <a:fld id="{4151B257-96EC-45B4-8CB0-257CACF33349}" type="datetimeFigureOut">
              <a:rPr lang="en-US" smtClean="0"/>
              <a:t>7/13/2021</a:t>
            </a:fld>
            <a:endParaRPr lang="en-US"/>
          </a:p>
        </p:txBody>
      </p:sp>
      <p:sp>
        <p:nvSpPr>
          <p:cNvPr id="14" name="Slide Number Placeholder 13"/>
          <p:cNvSpPr>
            <a:spLocks noGrp="1"/>
          </p:cNvSpPr>
          <p:nvPr>
            <p:ph type="sldNum" sz="quarter" idx="11"/>
          </p:nvPr>
        </p:nvSpPr>
        <p:spPr/>
        <p:txBody>
          <a:bodyPr/>
          <a:lstStyle/>
          <a:p>
            <a:fld id="{FA1D0D16-5120-44F8-90C4-84F5344690B3}" type="slidenum">
              <a:rPr lang="en-US" smtClean="0"/>
              <a:t>‹#›</a:t>
            </a:fld>
            <a:endParaRPr lang="en-US"/>
          </a:p>
        </p:txBody>
      </p:sp>
      <p:sp>
        <p:nvSpPr>
          <p:cNvPr id="15" name="Footer Placeholder 14"/>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4" name="Content Placeholder 30"/>
          <p:cNvSpPr>
            <a:spLocks noGrp="1"/>
          </p:cNvSpPr>
          <p:nvPr>
            <p:ph sz="quarter" idx="13"/>
          </p:nvPr>
        </p:nvSpPr>
        <p:spPr>
          <a:xfrm>
            <a:off x="457201"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30"/>
          <p:cNvSpPr>
            <a:spLocks noGrp="1"/>
          </p:cNvSpPr>
          <p:nvPr>
            <p:ph sz="quarter" idx="14"/>
          </p:nvPr>
        </p:nvSpPr>
        <p:spPr>
          <a:xfrm>
            <a:off x="4663440"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8"/>
          <p:cNvSpPr>
            <a:spLocks noGrp="1"/>
          </p:cNvSpPr>
          <p:nvPr>
            <p:ph type="dt" sz="half" idx="15"/>
          </p:nvPr>
        </p:nvSpPr>
        <p:spPr/>
        <p:txBody>
          <a:bodyPr/>
          <a:lstStyle/>
          <a:p>
            <a:fld id="{4151B257-96EC-45B4-8CB0-257CACF33349}" type="datetimeFigureOut">
              <a:rPr lang="en-US" smtClean="0"/>
              <a:t>7/13/2021</a:t>
            </a:fld>
            <a:endParaRPr lang="en-US"/>
          </a:p>
        </p:txBody>
      </p:sp>
      <p:sp>
        <p:nvSpPr>
          <p:cNvPr id="12" name="Slide Number Placeholder 11"/>
          <p:cNvSpPr>
            <a:spLocks noGrp="1"/>
          </p:cNvSpPr>
          <p:nvPr>
            <p:ph type="sldNum" sz="quarter" idx="16"/>
          </p:nvPr>
        </p:nvSpPr>
        <p:spPr/>
        <p:txBody>
          <a:bodyPr/>
          <a:lstStyle/>
          <a:p>
            <a:fld id="{FA1D0D16-5120-44F8-90C4-84F5344690B3}" type="slidenum">
              <a:rPr lang="en-US" smtClean="0"/>
              <a:t>‹#›</a:t>
            </a:fld>
            <a:endParaRPr lang="en-US"/>
          </a:p>
        </p:txBody>
      </p:sp>
      <p:sp>
        <p:nvSpPr>
          <p:cNvPr id="13" name="Footer Placeholder 12"/>
          <p:cNvSpPr>
            <a:spLocks noGrp="1"/>
          </p:cNvSpPr>
          <p:nvPr>
            <p:ph type="ftr" sz="quarter" idx="17"/>
          </p:nvPr>
        </p:nvSpPr>
        <p:spPr/>
        <p:txBody>
          <a:bodyPr/>
          <a:lstStyle/>
          <a:p>
            <a:endParaRPr lang="en-US"/>
          </a:p>
        </p:txBody>
      </p:sp>
      <p:sp>
        <p:nvSpPr>
          <p:cNvPr id="16" name="Title 1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3" name="Content Placeholder 30"/>
          <p:cNvSpPr>
            <a:spLocks noGrp="1"/>
          </p:cNvSpPr>
          <p:nvPr>
            <p:ph sz="quarter" idx="13"/>
          </p:nvPr>
        </p:nvSpPr>
        <p:spPr>
          <a:xfrm>
            <a:off x="457201" y="2819400"/>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Content Placeholder 30"/>
          <p:cNvSpPr>
            <a:spLocks noGrp="1"/>
          </p:cNvSpPr>
          <p:nvPr>
            <p:ph sz="quarter" idx="14"/>
          </p:nvPr>
        </p:nvSpPr>
        <p:spPr>
          <a:xfrm>
            <a:off x="4663440" y="2816352"/>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Text Placeholder 3"/>
          <p:cNvSpPr>
            <a:spLocks noGrp="1"/>
          </p:cNvSpPr>
          <p:nvPr>
            <p:ph type="body" sz="half" idx="2"/>
          </p:nvPr>
        </p:nvSpPr>
        <p:spPr>
          <a:xfrm>
            <a:off x="45720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kern="1200" cap="none" spc="200" baseline="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1" name="Text Placeholder 3"/>
          <p:cNvSpPr>
            <a:spLocks noGrp="1"/>
          </p:cNvSpPr>
          <p:nvPr>
            <p:ph type="body" sz="half" idx="15"/>
          </p:nvPr>
        </p:nvSpPr>
        <p:spPr>
          <a:xfrm>
            <a:off x="466344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i="0" kern="1200" cap="none" spc="200" baseline="0" dirty="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400"/>
              </a:spcBef>
              <a:spcAft>
                <a:spcPts val="0"/>
              </a:spcAft>
              <a:buClr>
                <a:schemeClr val="accent1"/>
              </a:buClr>
              <a:buFontTx/>
              <a:buNone/>
            </a:pPr>
            <a:r>
              <a:rPr lang="en-US" smtClean="0"/>
              <a:t>Click to edit Master text styles</a:t>
            </a:r>
          </a:p>
        </p:txBody>
      </p:sp>
      <p:sp>
        <p:nvSpPr>
          <p:cNvPr id="11" name="Date Placeholder 10"/>
          <p:cNvSpPr>
            <a:spLocks noGrp="1"/>
          </p:cNvSpPr>
          <p:nvPr>
            <p:ph type="dt" sz="half" idx="16"/>
          </p:nvPr>
        </p:nvSpPr>
        <p:spPr/>
        <p:txBody>
          <a:bodyPr/>
          <a:lstStyle/>
          <a:p>
            <a:fld id="{4151B257-96EC-45B4-8CB0-257CACF33349}" type="datetimeFigureOut">
              <a:rPr lang="en-US" smtClean="0"/>
              <a:t>7/13/2021</a:t>
            </a:fld>
            <a:endParaRPr lang="en-US"/>
          </a:p>
        </p:txBody>
      </p:sp>
      <p:sp>
        <p:nvSpPr>
          <p:cNvPr id="12" name="Slide Number Placeholder 11"/>
          <p:cNvSpPr>
            <a:spLocks noGrp="1"/>
          </p:cNvSpPr>
          <p:nvPr>
            <p:ph type="sldNum" sz="quarter" idx="17"/>
          </p:nvPr>
        </p:nvSpPr>
        <p:spPr/>
        <p:txBody>
          <a:bodyPr/>
          <a:lstStyle/>
          <a:p>
            <a:fld id="{FA1D0D16-5120-44F8-90C4-84F5344690B3}" type="slidenum">
              <a:rPr lang="en-US" smtClean="0"/>
              <a:t>‹#›</a:t>
            </a:fld>
            <a:endParaRPr lang="en-US"/>
          </a:p>
        </p:txBody>
      </p:sp>
      <p:sp>
        <p:nvSpPr>
          <p:cNvPr id="13" name="Footer Placeholder 12"/>
          <p:cNvSpPr>
            <a:spLocks noGrp="1"/>
          </p:cNvSpPr>
          <p:nvPr>
            <p:ph type="ftr" sz="quarter" idx="18"/>
          </p:nvPr>
        </p:nvSpPr>
        <p:spPr/>
        <p:txBody>
          <a:bodyPr/>
          <a:lstStyle/>
          <a:p>
            <a:endParaRPr lang="en-US"/>
          </a:p>
        </p:txBody>
      </p:sp>
      <p:sp>
        <p:nvSpPr>
          <p:cNvPr id="18" name="Title 1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mtClean="0"/>
              <a:t>Click to edit Master title style</a:t>
            </a:r>
            <a:endParaRPr lang="en-US"/>
          </a:p>
        </p:txBody>
      </p:sp>
      <p:sp>
        <p:nvSpPr>
          <p:cNvPr id="15" name="Date Placeholder 14"/>
          <p:cNvSpPr>
            <a:spLocks noGrp="1"/>
          </p:cNvSpPr>
          <p:nvPr>
            <p:ph type="dt" sz="half" idx="10"/>
          </p:nvPr>
        </p:nvSpPr>
        <p:spPr/>
        <p:txBody>
          <a:bodyPr/>
          <a:lstStyle/>
          <a:p>
            <a:fld id="{4151B257-96EC-45B4-8CB0-257CACF33349}" type="datetimeFigureOut">
              <a:rPr lang="en-US" smtClean="0"/>
              <a:t>7/13/2021</a:t>
            </a:fld>
            <a:endParaRPr lang="en-US"/>
          </a:p>
        </p:txBody>
      </p:sp>
      <p:sp>
        <p:nvSpPr>
          <p:cNvPr id="16" name="Slide Number Placeholder 15"/>
          <p:cNvSpPr>
            <a:spLocks noGrp="1"/>
          </p:cNvSpPr>
          <p:nvPr>
            <p:ph type="sldNum" sz="quarter" idx="11"/>
          </p:nvPr>
        </p:nvSpPr>
        <p:spPr/>
        <p:txBody>
          <a:bodyPr/>
          <a:lstStyle/>
          <a:p>
            <a:fld id="{FA1D0D16-5120-44F8-90C4-84F5344690B3}"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4151B257-96EC-45B4-8CB0-257CACF33349}" type="datetimeFigureOut">
              <a:rPr lang="en-US" smtClean="0"/>
              <a:t>7/13/2021</a:t>
            </a:fld>
            <a:endParaRPr lang="en-US"/>
          </a:p>
        </p:txBody>
      </p:sp>
      <p:sp>
        <p:nvSpPr>
          <p:cNvPr id="8" name="Slide Number Placeholder 7"/>
          <p:cNvSpPr>
            <a:spLocks noGrp="1"/>
          </p:cNvSpPr>
          <p:nvPr>
            <p:ph type="sldNum" sz="quarter" idx="11"/>
          </p:nvPr>
        </p:nvSpPr>
        <p:spPr/>
        <p:txBody>
          <a:bodyPr/>
          <a:lstStyle/>
          <a:p>
            <a:fld id="{FA1D0D16-5120-44F8-90C4-84F5344690B3}"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4" name="Content Placeholder 30"/>
          <p:cNvSpPr>
            <a:spLocks noGrp="1"/>
          </p:cNvSpPr>
          <p:nvPr>
            <p:ph sz="quarter" idx="14"/>
          </p:nvPr>
        </p:nvSpPr>
        <p:spPr>
          <a:xfrm>
            <a:off x="1485900" y="1914525"/>
            <a:ext cx="6172200" cy="351091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3"/>
          <p:cNvSpPr>
            <a:spLocks noGrp="1"/>
          </p:cNvSpPr>
          <p:nvPr>
            <p:ph type="body" sz="half" idx="2"/>
          </p:nvPr>
        </p:nvSpPr>
        <p:spPr>
          <a:xfrm>
            <a:off x="1737360" y="5513832"/>
            <a:ext cx="5669280" cy="548640"/>
          </a:xfrm>
        </p:spPr>
        <p:txBody>
          <a:bodyPr vert="horz" lIns="91440" tIns="0" rIns="91440" bIns="45720" rtlCol="0" anchor="ctr">
            <a:normAutofit/>
          </a:bodyPr>
          <a:lstStyle>
            <a:lvl1pPr marL="0" indent="0" algn="ctr" defTabSz="914400" rtl="0" eaLnBrk="1" latinLnBrk="0" hangingPunct="1">
              <a:lnSpc>
                <a:spcPct val="100000"/>
              </a:lnSpc>
              <a:spcBef>
                <a:spcPts val="0"/>
              </a:spcBef>
              <a:buClr>
                <a:schemeClr val="accent1"/>
              </a:buClr>
              <a:buFont typeface="Arial" pitchFamily="34" charset="0"/>
              <a:buNone/>
              <a:defRPr lang="en-US" sz="1400" b="0" i="0" kern="1200" cap="none" spc="0" baseline="0" smtClean="0">
                <a:solidFill>
                  <a:schemeClr val="tx1"/>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3" name="Title 12"/>
          <p:cNvSpPr>
            <a:spLocks noGrp="1"/>
          </p:cNvSpPr>
          <p:nvPr>
            <p:ph type="title"/>
          </p:nvPr>
        </p:nvSpPr>
        <p:spPr/>
        <p:txBody>
          <a:bodyPr/>
          <a:lstStyle/>
          <a:p>
            <a:r>
              <a:rPr lang="en-US" smtClean="0"/>
              <a:t>Click to edit Master title style</a:t>
            </a:r>
            <a:endParaRPr lang="en-US"/>
          </a:p>
        </p:txBody>
      </p:sp>
      <p:sp>
        <p:nvSpPr>
          <p:cNvPr id="16" name="Date Placeholder 15"/>
          <p:cNvSpPr>
            <a:spLocks noGrp="1"/>
          </p:cNvSpPr>
          <p:nvPr>
            <p:ph type="dt" sz="half" idx="15"/>
          </p:nvPr>
        </p:nvSpPr>
        <p:spPr/>
        <p:txBody>
          <a:bodyPr/>
          <a:lstStyle/>
          <a:p>
            <a:fld id="{4151B257-96EC-45B4-8CB0-257CACF33349}" type="datetimeFigureOut">
              <a:rPr lang="en-US" smtClean="0"/>
              <a:t>7/13/2021</a:t>
            </a:fld>
            <a:endParaRPr lang="en-US"/>
          </a:p>
        </p:txBody>
      </p:sp>
      <p:sp>
        <p:nvSpPr>
          <p:cNvPr id="19" name="Slide Number Placeholder 18"/>
          <p:cNvSpPr>
            <a:spLocks noGrp="1"/>
          </p:cNvSpPr>
          <p:nvPr>
            <p:ph type="sldNum" sz="quarter" idx="16"/>
          </p:nvPr>
        </p:nvSpPr>
        <p:spPr/>
        <p:txBody>
          <a:bodyPr/>
          <a:lstStyle/>
          <a:p>
            <a:fld id="{FA1D0D16-5120-44F8-90C4-84F5344690B3}" type="slidenum">
              <a:rPr lang="en-US" smtClean="0"/>
              <a:t>‹#›</a:t>
            </a:fld>
            <a:endParaRPr lang="en-US"/>
          </a:p>
        </p:txBody>
      </p:sp>
      <p:sp>
        <p:nvSpPr>
          <p:cNvPr id="23" name="Footer Placeholder 22"/>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1852209" y="2026918"/>
            <a:ext cx="5439582" cy="3263750"/>
          </a:xfrm>
          <a:solidFill>
            <a:schemeClr val="tx1"/>
          </a:solidFill>
          <a:ln w="69850" cmpd="dbl">
            <a:solidFill>
              <a:schemeClr val="tx1"/>
            </a:solid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0" kern="1200" cap="none" spc="0" baseline="0" dirty="0">
                <a:solidFill>
                  <a:schemeClr val="bg1"/>
                </a:solidFill>
                <a:latin typeface="+mj-lt"/>
                <a:ea typeface="+mj-ea"/>
                <a:cs typeface="Tunga" pitchFamily="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1737360" y="5516880"/>
            <a:ext cx="5669280" cy="548640"/>
          </a:xfrm>
        </p:spPr>
        <p:txBody>
          <a:bodyPr vert="horz" lIns="91440" tIns="0" rIns="91440" bIns="0" rtlCol="0" anchor="ctr" anchorCtr="0">
            <a:normAutofit/>
          </a:bodyPr>
          <a:lstStyle>
            <a:lvl1pPr marL="0" indent="0">
              <a:spcBef>
                <a:spcPts val="0"/>
              </a:spcBef>
              <a:buNone/>
              <a:defRPr lang="en-US" sz="1400" b="0" i="0" kern="1200" cap="none" spc="30" baseline="0" smtClean="0">
                <a:solidFill>
                  <a:schemeClr val="tx2"/>
                </a:solidFill>
                <a:latin typeface="+mn-lt"/>
                <a:ea typeface="+mn-ea"/>
                <a:cs typeface="Tahoma" pitchFamily="34" charset="0"/>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marL="0" lvl="0" indent="0" algn="ctr" defTabSz="914400" rtl="0" eaLnBrk="1" latinLnBrk="0" hangingPunct="1">
              <a:spcBef>
                <a:spcPts val="600"/>
              </a:spcBef>
              <a:spcAft>
                <a:spcPts val="0"/>
              </a:spcAft>
              <a:buClr>
                <a:schemeClr val="accent1"/>
              </a:buClr>
              <a:buFont typeface="Arial" pitchFamily="34" charset="0"/>
              <a:buNone/>
            </a:pPr>
            <a:r>
              <a:rPr lang="en-US" smtClean="0"/>
              <a:t>Click to edit Master text styles</a:t>
            </a:r>
          </a:p>
        </p:txBody>
      </p:sp>
      <p:sp>
        <p:nvSpPr>
          <p:cNvPr id="12" name="Title 11"/>
          <p:cNvSpPr>
            <a:spLocks noGrp="1"/>
          </p:cNvSpPr>
          <p:nvPr>
            <p:ph type="title"/>
          </p:nvPr>
        </p:nvSpPr>
        <p:spPr>
          <a:xfrm>
            <a:off x="2514600" y="975360"/>
            <a:ext cx="4114800" cy="701040"/>
          </a:xfrm>
        </p:spPr>
        <p:txBody>
          <a:bodyPr/>
          <a:lstStyle/>
          <a:p>
            <a:r>
              <a:rPr lang="en-US" smtClean="0"/>
              <a:t>Click to edit Master title style</a:t>
            </a:r>
            <a:endParaRPr lang="en-US"/>
          </a:p>
        </p:txBody>
      </p:sp>
      <p:sp>
        <p:nvSpPr>
          <p:cNvPr id="13" name="Date Placeholder 12"/>
          <p:cNvSpPr>
            <a:spLocks noGrp="1"/>
          </p:cNvSpPr>
          <p:nvPr>
            <p:ph type="dt" sz="half" idx="14"/>
          </p:nvPr>
        </p:nvSpPr>
        <p:spPr>
          <a:xfrm>
            <a:off x="2981325" y="273180"/>
            <a:ext cx="3181350" cy="292100"/>
          </a:xfrm>
        </p:spPr>
        <p:txBody>
          <a:bodyPr/>
          <a:lstStyle/>
          <a:p>
            <a:fld id="{4151B257-96EC-45B4-8CB0-257CACF33349}" type="datetimeFigureOut">
              <a:rPr lang="en-US" smtClean="0"/>
              <a:t>7/13/2021</a:t>
            </a:fld>
            <a:endParaRPr lang="en-US"/>
          </a:p>
        </p:txBody>
      </p:sp>
      <p:sp>
        <p:nvSpPr>
          <p:cNvPr id="14" name="Slide Number Placeholder 13"/>
          <p:cNvSpPr>
            <a:spLocks noGrp="1"/>
          </p:cNvSpPr>
          <p:nvPr>
            <p:ph type="sldNum" sz="quarter" idx="15"/>
          </p:nvPr>
        </p:nvSpPr>
        <p:spPr>
          <a:xfrm>
            <a:off x="4038600" y="6172200"/>
            <a:ext cx="1066800" cy="304800"/>
          </a:xfrm>
        </p:spPr>
        <p:txBody>
          <a:bodyPr/>
          <a:lstStyle/>
          <a:p>
            <a:fld id="{FA1D0D16-5120-44F8-90C4-84F5344690B3}" type="slidenum">
              <a:rPr lang="en-US" smtClean="0"/>
              <a:t>‹#›</a:t>
            </a:fld>
            <a:endParaRPr lang="en-US"/>
          </a:p>
        </p:txBody>
      </p:sp>
      <p:sp>
        <p:nvSpPr>
          <p:cNvPr id="15" name="Footer Placeholder 14"/>
          <p:cNvSpPr>
            <a:spLocks noGrp="1"/>
          </p:cNvSpPr>
          <p:nvPr>
            <p:ph type="ftr" sz="quarter" idx="16"/>
          </p:nvPr>
        </p:nvSpPr>
        <p:spPr>
          <a:xfrm>
            <a:off x="1447800" y="6486525"/>
            <a:ext cx="6248400" cy="29210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8" name="Rectangle 7"/>
          <p:cNvSpPr/>
          <p:nvPr/>
        </p:nvSpPr>
        <p:spPr bwMode="hidden">
          <a:xfrm>
            <a:off x="0" y="1335973"/>
            <a:ext cx="9144000" cy="55220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2019301"/>
            <a:ext cx="8229600" cy="41173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981325" y="273180"/>
            <a:ext cx="3181350" cy="292100"/>
          </a:xfrm>
          <a:prstGeom prst="rect">
            <a:avLst/>
          </a:prstGeom>
        </p:spPr>
        <p:txBody>
          <a:bodyPr vert="horz" lIns="91440" tIns="45720" rIns="91440" bIns="45720" rtlCol="0" anchor="ctr">
            <a:noAutofit/>
          </a:bodyPr>
          <a:lstStyle>
            <a:lvl1pPr algn="ctr">
              <a:defRPr sz="1200" b="0" cap="all" spc="300" baseline="0">
                <a:solidFill>
                  <a:schemeClr val="tx1"/>
                </a:solidFill>
              </a:defRPr>
            </a:lvl1pPr>
          </a:lstStyle>
          <a:p>
            <a:fld id="{4151B257-96EC-45B4-8CB0-257CACF33349}" type="datetimeFigureOut">
              <a:rPr lang="en-US" smtClean="0"/>
              <a:t>7/13/2021</a:t>
            </a:fld>
            <a:endParaRPr lang="en-US"/>
          </a:p>
        </p:txBody>
      </p:sp>
      <p:sp>
        <p:nvSpPr>
          <p:cNvPr id="5" name="Footer Placeholder 4"/>
          <p:cNvSpPr>
            <a:spLocks noGrp="1"/>
          </p:cNvSpPr>
          <p:nvPr>
            <p:ph type="ftr" sz="quarter" idx="3"/>
          </p:nvPr>
        </p:nvSpPr>
        <p:spPr>
          <a:xfrm>
            <a:off x="1447800" y="6486525"/>
            <a:ext cx="6248400" cy="292100"/>
          </a:xfrm>
          <a:prstGeom prst="rect">
            <a:avLst/>
          </a:prstGeom>
        </p:spPr>
        <p:txBody>
          <a:bodyPr vert="horz" lIns="91440" tIns="45720" rIns="91440" bIns="45720" rtlCol="0" anchor="ctr">
            <a:normAutofit/>
          </a:bodyPr>
          <a:lstStyle>
            <a:lvl1pPr algn="ctr">
              <a:defRPr sz="1100" b="0" cap="all" spc="300" baseline="0">
                <a:solidFill>
                  <a:schemeClr val="tx1"/>
                </a:solidFill>
              </a:defRPr>
            </a:lvl1pPr>
          </a:lstStyle>
          <a:p>
            <a:endParaRPr lang="en-US"/>
          </a:p>
        </p:txBody>
      </p:sp>
      <p:sp>
        <p:nvSpPr>
          <p:cNvPr id="6" name="Slide Number Placeholder 5"/>
          <p:cNvSpPr>
            <a:spLocks noGrp="1"/>
          </p:cNvSpPr>
          <p:nvPr>
            <p:ph type="sldNum" sz="quarter" idx="4"/>
          </p:nvPr>
        </p:nvSpPr>
        <p:spPr>
          <a:xfrm>
            <a:off x="4038600" y="6172200"/>
            <a:ext cx="1066800" cy="304800"/>
          </a:xfrm>
          <a:prstGeom prst="rect">
            <a:avLst/>
          </a:prstGeom>
          <a:ln>
            <a:noFill/>
          </a:ln>
        </p:spPr>
        <p:txBody>
          <a:bodyPr vert="horz" lIns="0" tIns="0" rIns="0" bIns="0" rtlCol="0" anchor="ctr">
            <a:normAutofit/>
          </a:bodyPr>
          <a:lstStyle>
            <a:lvl1pPr algn="ctr">
              <a:defRPr sz="1200" b="1">
                <a:solidFill>
                  <a:schemeClr val="tx1"/>
                </a:solidFill>
              </a:defRPr>
            </a:lvl1pPr>
          </a:lstStyle>
          <a:p>
            <a:fld id="{FA1D0D16-5120-44F8-90C4-84F5344690B3}" type="slidenum">
              <a:rPr lang="en-US" smtClean="0"/>
              <a:t>‹#›</a:t>
            </a:fld>
            <a:endParaRPr lang="en-US"/>
          </a:p>
        </p:txBody>
      </p:sp>
      <p:cxnSp>
        <p:nvCxnSpPr>
          <p:cNvPr id="10" name="Straight Connector 9"/>
          <p:cNvCxnSpPr/>
          <p:nvPr/>
        </p:nvCxnSpPr>
        <p:spPr>
          <a:xfrm>
            <a:off x="0" y="1331436"/>
            <a:ext cx="9144000" cy="1588"/>
          </a:xfrm>
          <a:prstGeom prst="line">
            <a:avLst/>
          </a:prstGeom>
          <a:ln w="12700">
            <a:solidFill>
              <a:schemeClr val="tx2">
                <a:lumMod val="75000"/>
              </a:schemeClr>
            </a:solidFill>
          </a:ln>
          <a:effectLst/>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2514600" y="975360"/>
            <a:ext cx="4114800"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r>
              <a:rPr lang="en-US" smtClean="0"/>
              <a:t>Click to edit Master title style</a:t>
            </a:r>
            <a:endParaRPr lang="en-US" dirty="0"/>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p:titleStyle>
    <p:bodyStyle>
      <a:lvl1pPr marL="0" indent="0" algn="ctr" defTabSz="914400" rtl="0" eaLnBrk="1" latinLnBrk="0" hangingPunct="1">
        <a:lnSpc>
          <a:spcPct val="100000"/>
        </a:lnSpc>
        <a:spcBef>
          <a:spcPts val="600"/>
        </a:spcBef>
        <a:spcAft>
          <a:spcPts val="0"/>
        </a:spcAft>
        <a:buClr>
          <a:schemeClr val="accent1"/>
        </a:buClr>
        <a:buFontTx/>
        <a:buNone/>
        <a:defRPr sz="2000" b="0" i="0" kern="1200" cap="none" spc="30" baseline="0">
          <a:solidFill>
            <a:schemeClr val="tx1"/>
          </a:solidFill>
          <a:latin typeface="+mn-lt"/>
          <a:ea typeface="+mn-ea"/>
          <a:cs typeface="Tahoma" pitchFamily="34" charset="0"/>
        </a:defRPr>
      </a:lvl1pPr>
      <a:lvl2pPr marL="0" indent="0" algn="ctr" defTabSz="914400" rtl="0" eaLnBrk="1" latinLnBrk="0" hangingPunct="1">
        <a:lnSpc>
          <a:spcPct val="100000"/>
        </a:lnSpc>
        <a:spcBef>
          <a:spcPts val="1200"/>
        </a:spcBef>
        <a:buClr>
          <a:schemeClr val="accent1"/>
        </a:buClr>
        <a:buFontTx/>
        <a:buNone/>
        <a:defRPr sz="1800" kern="1200">
          <a:solidFill>
            <a:schemeClr val="tx2"/>
          </a:solidFill>
          <a:latin typeface="+mn-lt"/>
          <a:ea typeface="+mn-ea"/>
          <a:cs typeface="Tahoma" pitchFamily="34" charset="0"/>
        </a:defRPr>
      </a:lvl2pPr>
      <a:lvl3pPr marL="0" indent="0" algn="ctr" defTabSz="914400" rtl="0" eaLnBrk="1" latinLnBrk="0" hangingPunct="1">
        <a:lnSpc>
          <a:spcPct val="100000"/>
        </a:lnSpc>
        <a:spcBef>
          <a:spcPts val="1200"/>
        </a:spcBef>
        <a:buClr>
          <a:schemeClr val="accent1"/>
        </a:buClr>
        <a:buFontTx/>
        <a:buNone/>
        <a:defRPr sz="1600" kern="1200">
          <a:solidFill>
            <a:schemeClr val="tx1"/>
          </a:solidFill>
          <a:latin typeface="+mn-lt"/>
          <a:ea typeface="+mn-ea"/>
          <a:cs typeface="Tahoma" pitchFamily="34" charset="0"/>
        </a:defRPr>
      </a:lvl3pPr>
      <a:lvl4pPr marL="0" indent="0" algn="ctr" defTabSz="914400" rtl="0" eaLnBrk="1" latinLnBrk="0" hangingPunct="1">
        <a:lnSpc>
          <a:spcPct val="100000"/>
        </a:lnSpc>
        <a:spcBef>
          <a:spcPts val="1200"/>
        </a:spcBef>
        <a:buClr>
          <a:schemeClr val="accent1"/>
        </a:buClr>
        <a:buFontTx/>
        <a:buNone/>
        <a:defRPr sz="1400" kern="1200">
          <a:solidFill>
            <a:schemeClr val="tx2"/>
          </a:solidFill>
          <a:latin typeface="+mn-lt"/>
          <a:ea typeface="+mn-ea"/>
          <a:cs typeface="Tahoma" pitchFamily="34" charset="0"/>
        </a:defRPr>
      </a:lvl4pPr>
      <a:lvl5pPr marL="0" indent="0" algn="ctr" defTabSz="914400" rtl="0" eaLnBrk="1" latinLnBrk="0" hangingPunct="1">
        <a:lnSpc>
          <a:spcPct val="100000"/>
        </a:lnSpc>
        <a:spcBef>
          <a:spcPts val="1200"/>
        </a:spcBef>
        <a:buClr>
          <a:schemeClr val="accent1"/>
        </a:buClr>
        <a:buFontTx/>
        <a:buNone/>
        <a:defRPr sz="1400" kern="1200" baseline="0">
          <a:solidFill>
            <a:schemeClr val="tx1"/>
          </a:solidFill>
          <a:latin typeface="+mn-lt"/>
          <a:ea typeface="+mn-ea"/>
          <a:cs typeface="Tahoma" pitchFamily="34" charset="0"/>
        </a:defRPr>
      </a:lvl5pPr>
      <a:lvl6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6pPr>
      <a:lvl7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7pPr>
      <a:lvl8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8pPr>
      <a:lvl9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wikihow.com/Write-Good-Captions-in-Photojournalism#_note-1"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wikihow.com/Write-Good-Captions-in-Photojournalism#_note-3"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wikihow.com/Write-Good-Captions-in-Photojournalism#_note-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77500" lnSpcReduction="20000"/>
          </a:bodyPr>
          <a:lstStyle/>
          <a:p>
            <a:r>
              <a:rPr lang="en-US" dirty="0" smtClean="0"/>
              <a:t>The speech of an image</a:t>
            </a:r>
          </a:p>
          <a:p>
            <a:r>
              <a:rPr lang="en-US" dirty="0" smtClean="0"/>
              <a:t>By Sameer </a:t>
            </a:r>
            <a:r>
              <a:rPr lang="en-US" dirty="0" err="1" smtClean="0"/>
              <a:t>Mbaraka</a:t>
            </a:r>
            <a:r>
              <a:rPr lang="en-US" dirty="0" smtClean="0"/>
              <a:t> </a:t>
            </a:r>
            <a:endParaRPr lang="en-US" dirty="0"/>
          </a:p>
        </p:txBody>
      </p:sp>
      <p:sp>
        <p:nvSpPr>
          <p:cNvPr id="2" name="Title 1"/>
          <p:cNvSpPr>
            <a:spLocks noGrp="1"/>
          </p:cNvSpPr>
          <p:nvPr>
            <p:ph type="title"/>
          </p:nvPr>
        </p:nvSpPr>
        <p:spPr/>
        <p:txBody>
          <a:bodyPr/>
          <a:lstStyle/>
          <a:p>
            <a:r>
              <a:rPr lang="en-US" dirty="0" smtClean="0"/>
              <a:t>Caption </a:t>
            </a:r>
            <a:r>
              <a:rPr lang="en-US" dirty="0" err="1" smtClean="0"/>
              <a:t>writting</a:t>
            </a:r>
            <a:endParaRPr lang="en-US" dirty="0"/>
          </a:p>
        </p:txBody>
      </p:sp>
    </p:spTree>
    <p:extLst>
      <p:ext uri="{BB962C8B-B14F-4D97-AF65-F5344CB8AC3E}">
        <p14:creationId xmlns:p14="http://schemas.microsoft.com/office/powerpoint/2010/main" val="29274374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of the caption </a:t>
            </a:r>
            <a:endParaRPr lang="en-US" dirty="0"/>
          </a:p>
        </p:txBody>
      </p:sp>
      <p:sp>
        <p:nvSpPr>
          <p:cNvPr id="6" name="Rectangle 5"/>
          <p:cNvSpPr/>
          <p:nvPr/>
        </p:nvSpPr>
        <p:spPr>
          <a:xfrm>
            <a:off x="762000" y="1981200"/>
            <a:ext cx="7543800" cy="3170099"/>
          </a:xfrm>
          <a:prstGeom prst="rect">
            <a:avLst/>
          </a:prstGeom>
        </p:spPr>
        <p:txBody>
          <a:bodyPr wrap="square">
            <a:spAutoFit/>
          </a:bodyPr>
          <a:lstStyle/>
          <a:p>
            <a:pPr algn="ctr" fontAlgn="base"/>
            <a:r>
              <a:rPr lang="en-US" sz="2000" b="1" dirty="0"/>
              <a:t>Identify the main people in the photo.</a:t>
            </a:r>
            <a:r>
              <a:rPr lang="en-US" sz="2000" dirty="0"/>
              <a:t> If your photo includes important people, identify who they are. If you know their names, include them (unless they’ve asked to remain anonymous). If you don’t know their names, you might want to put a description of who they are instead (e.g. “protesters on the streets of Washington, DC”).While it shouldn’t need to be said, make sure any and all names you use are spelled correctly and have the proper title.</a:t>
            </a:r>
          </a:p>
          <a:p>
            <a:pPr algn="ctr" fontAlgn="base"/>
            <a:r>
              <a:rPr lang="en-US" sz="2000" dirty="0"/>
              <a:t>If the photo includes a group of people, or some people who are not relevant to the story (i.e. their names are not required to tell the story), you do not have to name each of them in the caption.</a:t>
            </a:r>
            <a:r>
              <a:rPr lang="en-US" sz="2000" baseline="30000" dirty="0">
                <a:hlinkClick r:id="rId2"/>
              </a:rPr>
              <a:t>[1]</a:t>
            </a:r>
            <a:endParaRPr lang="en-US" sz="2000" dirty="0"/>
          </a:p>
        </p:txBody>
      </p:sp>
    </p:spTree>
    <p:extLst>
      <p:ext uri="{BB962C8B-B14F-4D97-AF65-F5344CB8AC3E}">
        <p14:creationId xmlns:p14="http://schemas.microsoft.com/office/powerpoint/2010/main" val="21532086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of the caption </a:t>
            </a:r>
            <a:endParaRPr lang="en-US" dirty="0"/>
          </a:p>
        </p:txBody>
      </p:sp>
      <p:sp>
        <p:nvSpPr>
          <p:cNvPr id="6" name="Rectangle 5"/>
          <p:cNvSpPr/>
          <p:nvPr/>
        </p:nvSpPr>
        <p:spPr>
          <a:xfrm>
            <a:off x="76200" y="1981200"/>
            <a:ext cx="8991600" cy="1631216"/>
          </a:xfrm>
          <a:prstGeom prst="rect">
            <a:avLst/>
          </a:prstGeom>
        </p:spPr>
        <p:txBody>
          <a:bodyPr wrap="square">
            <a:spAutoFit/>
          </a:bodyPr>
          <a:lstStyle/>
          <a:p>
            <a:pPr algn="ctr" fontAlgn="base"/>
            <a:r>
              <a:rPr lang="en-US" sz="2000" b="1" dirty="0"/>
              <a:t>Be as specific as possible.</a:t>
            </a:r>
            <a:r>
              <a:rPr lang="en-US" sz="2000" dirty="0"/>
              <a:t> This advice goes hand-and-hand with being accurate. If you are unsure of where the photo was taken, or who is in the photo, find out. Showing a photo without any specific information may not be useful to the reader, especially if you cannot inform them of the context in which the photo </a:t>
            </a:r>
            <a:r>
              <a:rPr lang="en-US" sz="2000" dirty="0" smtClean="0"/>
              <a:t>was taken</a:t>
            </a:r>
            <a:br>
              <a:rPr lang="en-US" sz="2000" dirty="0" smtClean="0"/>
            </a:br>
            <a:endParaRPr lang="en-US" sz="2000" dirty="0"/>
          </a:p>
        </p:txBody>
      </p:sp>
    </p:spTree>
    <p:extLst>
      <p:ext uri="{BB962C8B-B14F-4D97-AF65-F5344CB8AC3E}">
        <p14:creationId xmlns:p14="http://schemas.microsoft.com/office/powerpoint/2010/main" val="34285667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of the caption </a:t>
            </a:r>
            <a:endParaRPr lang="en-US" dirty="0"/>
          </a:p>
        </p:txBody>
      </p:sp>
      <p:sp>
        <p:nvSpPr>
          <p:cNvPr id="6" name="Rectangle 5"/>
          <p:cNvSpPr/>
          <p:nvPr/>
        </p:nvSpPr>
        <p:spPr>
          <a:xfrm>
            <a:off x="-21772" y="1940756"/>
            <a:ext cx="9067800" cy="1631216"/>
          </a:xfrm>
          <a:prstGeom prst="rect">
            <a:avLst/>
          </a:prstGeom>
        </p:spPr>
        <p:txBody>
          <a:bodyPr wrap="square">
            <a:spAutoFit/>
          </a:bodyPr>
          <a:lstStyle/>
          <a:p>
            <a:pPr algn="ctr" fontAlgn="base"/>
            <a:r>
              <a:rPr lang="en-US" sz="2000" b="1" dirty="0"/>
              <a:t>Be as specific as possible.</a:t>
            </a:r>
            <a:r>
              <a:rPr lang="en-US" sz="2000" dirty="0"/>
              <a:t> This advice goes hand-and-hand with being accurate. If you are unsure of where the photo was taken, or who is in the photo, find out. Showing a photo without any specific information may not be useful to the reader, especially if you cannot inform them of the context in which the photo </a:t>
            </a:r>
            <a:r>
              <a:rPr lang="en-US" sz="2000" dirty="0" smtClean="0"/>
              <a:t>was taken</a:t>
            </a:r>
            <a:br>
              <a:rPr lang="en-US" sz="2000" dirty="0" smtClean="0"/>
            </a:br>
            <a:endParaRPr lang="en-US" sz="2000" dirty="0"/>
          </a:p>
        </p:txBody>
      </p:sp>
      <p:sp>
        <p:nvSpPr>
          <p:cNvPr id="3" name="Rectangle 2"/>
          <p:cNvSpPr/>
          <p:nvPr/>
        </p:nvSpPr>
        <p:spPr>
          <a:xfrm>
            <a:off x="0" y="3597026"/>
            <a:ext cx="9067800" cy="646331"/>
          </a:xfrm>
          <a:prstGeom prst="rect">
            <a:avLst/>
          </a:prstGeom>
        </p:spPr>
        <p:txBody>
          <a:bodyPr wrap="square">
            <a:spAutoFit/>
          </a:bodyPr>
          <a:lstStyle/>
          <a:p>
            <a:pPr marL="285750" indent="-285750" fontAlgn="base">
              <a:buFont typeface="Arial" panose="020B0604020202020204" pitchFamily="34" charset="0"/>
              <a:buChar char="•"/>
            </a:pPr>
            <a:r>
              <a:rPr lang="en-US" dirty="0"/>
              <a:t>If you were working with another journalist for the story, contact them for more information if needed.</a:t>
            </a:r>
          </a:p>
        </p:txBody>
      </p:sp>
      <p:sp>
        <p:nvSpPr>
          <p:cNvPr id="4" name="TextBox 3"/>
          <p:cNvSpPr txBox="1"/>
          <p:nvPr/>
        </p:nvSpPr>
        <p:spPr>
          <a:xfrm>
            <a:off x="65314" y="5334000"/>
            <a:ext cx="8991600" cy="923330"/>
          </a:xfrm>
          <a:prstGeom prst="rect">
            <a:avLst/>
          </a:prstGeom>
          <a:noFill/>
        </p:spPr>
        <p:txBody>
          <a:bodyPr wrap="square" rtlCol="0">
            <a:spAutoFit/>
          </a:bodyPr>
          <a:lstStyle/>
          <a:p>
            <a:pPr marL="285750" indent="-285750" fontAlgn="base">
              <a:buFont typeface="Arial" panose="020B0604020202020204" pitchFamily="34" charset="0"/>
              <a:buChar char="•"/>
            </a:pPr>
            <a:r>
              <a:rPr lang="en-US" dirty="0"/>
              <a:t>If you are trying to identify a specific person in the photo, describing where in the photo they are is very useful. For example, if Bob Smith is the only one in a hat, you can say: “Bob Smith, back row in hat."</a:t>
            </a:r>
          </a:p>
        </p:txBody>
      </p:sp>
    </p:spTree>
    <p:extLst>
      <p:ext uri="{BB962C8B-B14F-4D97-AF65-F5344CB8AC3E}">
        <p14:creationId xmlns:p14="http://schemas.microsoft.com/office/powerpoint/2010/main" val="3624399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of the caption </a:t>
            </a:r>
            <a:endParaRPr lang="en-US" dirty="0"/>
          </a:p>
        </p:txBody>
      </p:sp>
      <p:sp>
        <p:nvSpPr>
          <p:cNvPr id="3" name="Rectangle 2"/>
          <p:cNvSpPr/>
          <p:nvPr/>
        </p:nvSpPr>
        <p:spPr>
          <a:xfrm>
            <a:off x="0" y="3273860"/>
            <a:ext cx="9144000" cy="707886"/>
          </a:xfrm>
          <a:prstGeom prst="rect">
            <a:avLst/>
          </a:prstGeom>
        </p:spPr>
        <p:txBody>
          <a:bodyPr wrap="square">
            <a:spAutoFit/>
          </a:bodyPr>
          <a:lstStyle/>
          <a:p>
            <a:pPr marL="285750" indent="-285750" algn="ctr" fontAlgn="base">
              <a:buFont typeface="Arial" panose="020B0604020202020204" pitchFamily="34" charset="0"/>
              <a:buChar char="•"/>
            </a:pPr>
            <a:r>
              <a:rPr lang="en-US" sz="2000" dirty="0"/>
              <a:t>The nice thing about using the present tense is that it portrays a sense of immediacy and increases the impact of the photo on the reader.</a:t>
            </a:r>
          </a:p>
        </p:txBody>
      </p:sp>
      <p:sp>
        <p:nvSpPr>
          <p:cNvPr id="4" name="TextBox 3"/>
          <p:cNvSpPr txBox="1"/>
          <p:nvPr/>
        </p:nvSpPr>
        <p:spPr>
          <a:xfrm>
            <a:off x="76200" y="4419600"/>
            <a:ext cx="8915400" cy="1323439"/>
          </a:xfrm>
          <a:prstGeom prst="rect">
            <a:avLst/>
          </a:prstGeom>
          <a:noFill/>
        </p:spPr>
        <p:txBody>
          <a:bodyPr wrap="square" rtlCol="0">
            <a:spAutoFit/>
          </a:bodyPr>
          <a:lstStyle/>
          <a:p>
            <a:pPr algn="ctr" fontAlgn="base"/>
            <a:r>
              <a:rPr lang="en-US" sz="2000" b="1" dirty="0"/>
              <a:t>Remember to always include credits and citations.</a:t>
            </a:r>
            <a:r>
              <a:rPr lang="en-US" sz="2000" dirty="0"/>
              <a:t> Every photo should include the name of the photographer and/or the organization that owns the photograph. In actual photographic magazines and publications, photos also include the technical details of how the photo was taken (e.g. aperture, film speed, f-stop, lens, etc.)</a:t>
            </a:r>
            <a:r>
              <a:rPr lang="en-US" sz="2000" baseline="30000" dirty="0">
                <a:hlinkClick r:id="rId2"/>
              </a:rPr>
              <a:t>[3]</a:t>
            </a:r>
            <a:endParaRPr lang="en-US" sz="2000" dirty="0"/>
          </a:p>
        </p:txBody>
      </p:sp>
      <p:sp>
        <p:nvSpPr>
          <p:cNvPr id="7" name="TextBox 6"/>
          <p:cNvSpPr txBox="1"/>
          <p:nvPr/>
        </p:nvSpPr>
        <p:spPr>
          <a:xfrm>
            <a:off x="0" y="1981200"/>
            <a:ext cx="9144000" cy="1015663"/>
          </a:xfrm>
          <a:prstGeom prst="rect">
            <a:avLst/>
          </a:prstGeom>
          <a:noFill/>
        </p:spPr>
        <p:txBody>
          <a:bodyPr wrap="square" rtlCol="0">
            <a:spAutoFit/>
          </a:bodyPr>
          <a:lstStyle/>
          <a:p>
            <a:pPr algn="ctr"/>
            <a:r>
              <a:rPr lang="en-US" sz="2000" b="1" dirty="0"/>
              <a:t>Use the present tense in captions.</a:t>
            </a:r>
            <a:r>
              <a:rPr lang="en-US" sz="2000" dirty="0"/>
              <a:t> Because most photos being shown as part of a news story are of things happening “right now,” use the present tense in the caption. An obvious exception would be any historical photos, where using the past tense makes sense</a:t>
            </a:r>
            <a:r>
              <a:rPr lang="en-US" sz="2000" dirty="0" smtClean="0"/>
              <a:t>.</a:t>
            </a:r>
            <a:endParaRPr lang="en-US" sz="2000" dirty="0"/>
          </a:p>
        </p:txBody>
      </p:sp>
    </p:spTree>
    <p:extLst>
      <p:ext uri="{BB962C8B-B14F-4D97-AF65-F5344CB8AC3E}">
        <p14:creationId xmlns:p14="http://schemas.microsoft.com/office/powerpoint/2010/main" val="37961658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Parts of caption</a:t>
            </a:r>
            <a:endParaRPr lang="en-US" dirty="0"/>
          </a:p>
        </p:txBody>
      </p:sp>
      <p:sp>
        <p:nvSpPr>
          <p:cNvPr id="5" name="TextBox 4"/>
          <p:cNvSpPr txBox="1"/>
          <p:nvPr/>
        </p:nvSpPr>
        <p:spPr>
          <a:xfrm>
            <a:off x="-1" y="2601295"/>
            <a:ext cx="9144001" cy="523220"/>
          </a:xfrm>
          <a:prstGeom prst="rect">
            <a:avLst/>
          </a:prstGeom>
          <a:noFill/>
        </p:spPr>
        <p:txBody>
          <a:bodyPr wrap="square" rtlCol="0">
            <a:spAutoFit/>
          </a:bodyPr>
          <a:lstStyle/>
          <a:p>
            <a:pPr algn="ctr"/>
            <a:r>
              <a:rPr lang="en-US" sz="2800" dirty="0" smtClean="0"/>
              <a:t>Headline </a:t>
            </a:r>
            <a:endParaRPr lang="en-US" dirty="0"/>
          </a:p>
        </p:txBody>
      </p:sp>
      <p:sp>
        <p:nvSpPr>
          <p:cNvPr id="6" name="TextBox 5"/>
          <p:cNvSpPr txBox="1"/>
          <p:nvPr/>
        </p:nvSpPr>
        <p:spPr>
          <a:xfrm>
            <a:off x="-1" y="3364783"/>
            <a:ext cx="9144001" cy="523220"/>
          </a:xfrm>
          <a:prstGeom prst="rect">
            <a:avLst/>
          </a:prstGeom>
          <a:noFill/>
        </p:spPr>
        <p:txBody>
          <a:bodyPr wrap="square" rtlCol="0">
            <a:spAutoFit/>
          </a:bodyPr>
          <a:lstStyle/>
          <a:p>
            <a:pPr algn="ctr"/>
            <a:r>
              <a:rPr lang="en-US" sz="2800" dirty="0" smtClean="0"/>
              <a:t>Primary information </a:t>
            </a:r>
            <a:endParaRPr lang="en-US" sz="2800" dirty="0"/>
          </a:p>
        </p:txBody>
      </p:sp>
      <p:sp>
        <p:nvSpPr>
          <p:cNvPr id="8" name="TextBox 7"/>
          <p:cNvSpPr txBox="1"/>
          <p:nvPr/>
        </p:nvSpPr>
        <p:spPr>
          <a:xfrm>
            <a:off x="-1" y="4201180"/>
            <a:ext cx="9144001" cy="523220"/>
          </a:xfrm>
          <a:prstGeom prst="rect">
            <a:avLst/>
          </a:prstGeom>
          <a:noFill/>
        </p:spPr>
        <p:txBody>
          <a:bodyPr wrap="square" rtlCol="0">
            <a:spAutoFit/>
          </a:bodyPr>
          <a:lstStyle/>
          <a:p>
            <a:pPr algn="ctr"/>
            <a:r>
              <a:rPr lang="en-US" sz="2800" dirty="0" smtClean="0"/>
              <a:t>Secondary information </a:t>
            </a:r>
            <a:endParaRPr lang="en-US" sz="2800" dirty="0"/>
          </a:p>
        </p:txBody>
      </p:sp>
      <p:sp>
        <p:nvSpPr>
          <p:cNvPr id="9" name="TextBox 8"/>
          <p:cNvSpPr txBox="1"/>
          <p:nvPr/>
        </p:nvSpPr>
        <p:spPr>
          <a:xfrm>
            <a:off x="76200" y="5029199"/>
            <a:ext cx="9067800" cy="584775"/>
          </a:xfrm>
          <a:prstGeom prst="rect">
            <a:avLst/>
          </a:prstGeom>
          <a:noFill/>
        </p:spPr>
        <p:txBody>
          <a:bodyPr wrap="square" rtlCol="0">
            <a:spAutoFit/>
          </a:bodyPr>
          <a:lstStyle/>
          <a:p>
            <a:pPr algn="ctr"/>
            <a:r>
              <a:rPr lang="en-US" sz="3200" dirty="0" smtClean="0"/>
              <a:t>Dateline/credit line</a:t>
            </a:r>
            <a:endParaRPr lang="en-US" sz="3200" dirty="0"/>
          </a:p>
        </p:txBody>
      </p:sp>
    </p:spTree>
    <p:extLst>
      <p:ext uri="{BB962C8B-B14F-4D97-AF65-F5344CB8AC3E}">
        <p14:creationId xmlns:p14="http://schemas.microsoft.com/office/powerpoint/2010/main" val="13471502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Parts of caption</a:t>
            </a:r>
            <a:endParaRPr lang="en-US" dirty="0"/>
          </a:p>
        </p:txBody>
      </p:sp>
      <p:sp>
        <p:nvSpPr>
          <p:cNvPr id="5" name="TextBox 4"/>
          <p:cNvSpPr txBox="1"/>
          <p:nvPr/>
        </p:nvSpPr>
        <p:spPr>
          <a:xfrm>
            <a:off x="-1" y="2601295"/>
            <a:ext cx="9144001" cy="523220"/>
          </a:xfrm>
          <a:prstGeom prst="rect">
            <a:avLst/>
          </a:prstGeom>
          <a:noFill/>
        </p:spPr>
        <p:txBody>
          <a:bodyPr wrap="square" rtlCol="0">
            <a:spAutoFit/>
          </a:bodyPr>
          <a:lstStyle/>
          <a:p>
            <a:pPr algn="ctr"/>
            <a:r>
              <a:rPr lang="en-US" sz="2800" dirty="0" smtClean="0"/>
              <a:t>Headline ? </a:t>
            </a:r>
            <a:endParaRPr lang="en-US" dirty="0"/>
          </a:p>
        </p:txBody>
      </p:sp>
    </p:spTree>
    <p:extLst>
      <p:ext uri="{BB962C8B-B14F-4D97-AF65-F5344CB8AC3E}">
        <p14:creationId xmlns:p14="http://schemas.microsoft.com/office/powerpoint/2010/main" val="30556885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Parts of caption</a:t>
            </a:r>
            <a:endParaRPr lang="en-US" dirty="0"/>
          </a:p>
        </p:txBody>
      </p:sp>
      <p:sp>
        <p:nvSpPr>
          <p:cNvPr id="5" name="TextBox 4"/>
          <p:cNvSpPr txBox="1"/>
          <p:nvPr/>
        </p:nvSpPr>
        <p:spPr>
          <a:xfrm>
            <a:off x="-1" y="2601295"/>
            <a:ext cx="9144001" cy="523220"/>
          </a:xfrm>
          <a:prstGeom prst="rect">
            <a:avLst/>
          </a:prstGeom>
          <a:noFill/>
        </p:spPr>
        <p:txBody>
          <a:bodyPr wrap="square" rtlCol="0">
            <a:spAutoFit/>
          </a:bodyPr>
          <a:lstStyle/>
          <a:p>
            <a:pPr algn="ctr"/>
            <a:r>
              <a:rPr lang="en-US" sz="2800" dirty="0" smtClean="0"/>
              <a:t>Primary information ? </a:t>
            </a:r>
            <a:endParaRPr lang="en-US" dirty="0"/>
          </a:p>
        </p:txBody>
      </p:sp>
    </p:spTree>
    <p:extLst>
      <p:ext uri="{BB962C8B-B14F-4D97-AF65-F5344CB8AC3E}">
        <p14:creationId xmlns:p14="http://schemas.microsoft.com/office/powerpoint/2010/main" val="24452048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Parts of caption</a:t>
            </a:r>
            <a:endParaRPr lang="en-US" dirty="0"/>
          </a:p>
        </p:txBody>
      </p:sp>
      <p:sp>
        <p:nvSpPr>
          <p:cNvPr id="5" name="TextBox 4"/>
          <p:cNvSpPr txBox="1"/>
          <p:nvPr/>
        </p:nvSpPr>
        <p:spPr>
          <a:xfrm>
            <a:off x="-1" y="2601295"/>
            <a:ext cx="9144001" cy="523220"/>
          </a:xfrm>
          <a:prstGeom prst="rect">
            <a:avLst/>
          </a:prstGeom>
          <a:noFill/>
        </p:spPr>
        <p:txBody>
          <a:bodyPr wrap="square" rtlCol="0">
            <a:spAutoFit/>
          </a:bodyPr>
          <a:lstStyle/>
          <a:p>
            <a:pPr algn="ctr"/>
            <a:r>
              <a:rPr lang="en-US" sz="2800" dirty="0" smtClean="0"/>
              <a:t>Secondary information ?</a:t>
            </a:r>
            <a:endParaRPr lang="en-US" dirty="0"/>
          </a:p>
        </p:txBody>
      </p:sp>
    </p:spTree>
    <p:extLst>
      <p:ext uri="{BB962C8B-B14F-4D97-AF65-F5344CB8AC3E}">
        <p14:creationId xmlns:p14="http://schemas.microsoft.com/office/powerpoint/2010/main" val="29101084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Parts of caption</a:t>
            </a:r>
            <a:endParaRPr lang="en-US" dirty="0"/>
          </a:p>
        </p:txBody>
      </p:sp>
      <p:sp>
        <p:nvSpPr>
          <p:cNvPr id="5" name="TextBox 4"/>
          <p:cNvSpPr txBox="1"/>
          <p:nvPr/>
        </p:nvSpPr>
        <p:spPr>
          <a:xfrm>
            <a:off x="-1" y="2601295"/>
            <a:ext cx="9144001" cy="523220"/>
          </a:xfrm>
          <a:prstGeom prst="rect">
            <a:avLst/>
          </a:prstGeom>
          <a:noFill/>
        </p:spPr>
        <p:txBody>
          <a:bodyPr wrap="square" rtlCol="0">
            <a:spAutoFit/>
          </a:bodyPr>
          <a:lstStyle/>
          <a:p>
            <a:pPr algn="ctr"/>
            <a:r>
              <a:rPr lang="en-US" sz="2800" dirty="0" smtClean="0"/>
              <a:t>Date line ?</a:t>
            </a:r>
            <a:endParaRPr lang="en-US" dirty="0"/>
          </a:p>
        </p:txBody>
      </p:sp>
    </p:spTree>
    <p:extLst>
      <p:ext uri="{BB962C8B-B14F-4D97-AF65-F5344CB8AC3E}">
        <p14:creationId xmlns:p14="http://schemas.microsoft.com/office/powerpoint/2010/main" val="26070538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Tree>
    <p:extLst>
      <p:ext uri="{BB962C8B-B14F-4D97-AF65-F5344CB8AC3E}">
        <p14:creationId xmlns:p14="http://schemas.microsoft.com/office/powerpoint/2010/main" val="13612113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the caption </a:t>
            </a:r>
            <a:endParaRPr lang="en-US" dirty="0"/>
          </a:p>
        </p:txBody>
      </p:sp>
      <p:sp>
        <p:nvSpPr>
          <p:cNvPr id="4" name="TextBox 3"/>
          <p:cNvSpPr txBox="1"/>
          <p:nvPr/>
        </p:nvSpPr>
        <p:spPr>
          <a:xfrm>
            <a:off x="881743" y="1905000"/>
            <a:ext cx="7162800" cy="830997"/>
          </a:xfrm>
          <a:prstGeom prst="rect">
            <a:avLst/>
          </a:prstGeom>
          <a:noFill/>
        </p:spPr>
        <p:txBody>
          <a:bodyPr wrap="square" rtlCol="0">
            <a:spAutoFit/>
          </a:bodyPr>
          <a:lstStyle/>
          <a:p>
            <a:pPr algn="ctr"/>
            <a:r>
              <a:rPr lang="en-US" sz="2400" dirty="0" smtClean="0"/>
              <a:t>Caption is the sentence written to add more information to the  picture than what it can convey by it self.</a:t>
            </a:r>
            <a:endParaRPr lang="en-US" sz="2400" dirty="0"/>
          </a:p>
        </p:txBody>
      </p:sp>
    </p:spTree>
    <p:extLst>
      <p:ext uri="{BB962C8B-B14F-4D97-AF65-F5344CB8AC3E}">
        <p14:creationId xmlns:p14="http://schemas.microsoft.com/office/powerpoint/2010/main" val="12990287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the caption </a:t>
            </a:r>
            <a:endParaRPr lang="en-US" dirty="0"/>
          </a:p>
        </p:txBody>
      </p:sp>
      <p:sp>
        <p:nvSpPr>
          <p:cNvPr id="4" name="TextBox 3"/>
          <p:cNvSpPr txBox="1"/>
          <p:nvPr/>
        </p:nvSpPr>
        <p:spPr>
          <a:xfrm>
            <a:off x="881743" y="1905000"/>
            <a:ext cx="7162800" cy="830997"/>
          </a:xfrm>
          <a:prstGeom prst="rect">
            <a:avLst/>
          </a:prstGeom>
          <a:noFill/>
        </p:spPr>
        <p:txBody>
          <a:bodyPr wrap="square" rtlCol="0">
            <a:spAutoFit/>
          </a:bodyPr>
          <a:lstStyle/>
          <a:p>
            <a:pPr algn="ctr"/>
            <a:r>
              <a:rPr lang="en-US" sz="2400" dirty="0" smtClean="0"/>
              <a:t>Caption is the sentence written to add more information to the  picture than what it can convey by it self.</a:t>
            </a:r>
            <a:endParaRPr lang="en-US" sz="2400" dirty="0"/>
          </a:p>
        </p:txBody>
      </p:sp>
      <p:sp>
        <p:nvSpPr>
          <p:cNvPr id="5" name="Rectangle 4"/>
          <p:cNvSpPr/>
          <p:nvPr/>
        </p:nvSpPr>
        <p:spPr>
          <a:xfrm>
            <a:off x="1219200" y="2895600"/>
            <a:ext cx="6477000" cy="1938992"/>
          </a:xfrm>
          <a:prstGeom prst="rect">
            <a:avLst/>
          </a:prstGeom>
        </p:spPr>
        <p:txBody>
          <a:bodyPr wrap="square">
            <a:spAutoFit/>
          </a:bodyPr>
          <a:lstStyle/>
          <a:p>
            <a:pPr algn="ctr"/>
            <a:r>
              <a:rPr lang="en-US" sz="2400" dirty="0" smtClean="0"/>
              <a:t>Captioning photos is an important part of journalism. Captions must be accurate and informative. In fact, most readers tend to look at the photos, and then the captions, in a story before they decide whether they want to read the story itself. </a:t>
            </a:r>
            <a:endParaRPr lang="en-US" sz="2400" dirty="0"/>
          </a:p>
        </p:txBody>
      </p:sp>
    </p:spTree>
    <p:extLst>
      <p:ext uri="{BB962C8B-B14F-4D97-AF65-F5344CB8AC3E}">
        <p14:creationId xmlns:p14="http://schemas.microsoft.com/office/powerpoint/2010/main" val="36968697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the caption </a:t>
            </a:r>
            <a:endParaRPr lang="en-US" dirty="0"/>
          </a:p>
        </p:txBody>
      </p:sp>
      <p:sp>
        <p:nvSpPr>
          <p:cNvPr id="4" name="TextBox 3"/>
          <p:cNvSpPr txBox="1"/>
          <p:nvPr/>
        </p:nvSpPr>
        <p:spPr>
          <a:xfrm>
            <a:off x="881743" y="1905000"/>
            <a:ext cx="7162800" cy="830997"/>
          </a:xfrm>
          <a:prstGeom prst="rect">
            <a:avLst/>
          </a:prstGeom>
          <a:noFill/>
        </p:spPr>
        <p:txBody>
          <a:bodyPr wrap="square" rtlCol="0">
            <a:spAutoFit/>
          </a:bodyPr>
          <a:lstStyle/>
          <a:p>
            <a:pPr algn="ctr"/>
            <a:r>
              <a:rPr lang="en-US" sz="2400" dirty="0" smtClean="0"/>
              <a:t>Caption is the sentence written to add more information to the  picture than what it can convey by it self.</a:t>
            </a:r>
            <a:endParaRPr lang="en-US" sz="2400" dirty="0"/>
          </a:p>
        </p:txBody>
      </p:sp>
      <p:sp>
        <p:nvSpPr>
          <p:cNvPr id="5" name="Rectangle 4"/>
          <p:cNvSpPr/>
          <p:nvPr/>
        </p:nvSpPr>
        <p:spPr>
          <a:xfrm>
            <a:off x="1219200" y="2895600"/>
            <a:ext cx="6477000" cy="1938992"/>
          </a:xfrm>
          <a:prstGeom prst="rect">
            <a:avLst/>
          </a:prstGeom>
        </p:spPr>
        <p:txBody>
          <a:bodyPr wrap="square">
            <a:spAutoFit/>
          </a:bodyPr>
          <a:lstStyle/>
          <a:p>
            <a:pPr algn="ctr"/>
            <a:r>
              <a:rPr lang="en-US" sz="2400" dirty="0" smtClean="0"/>
              <a:t>Captioning photos is an important part of journalism. Captions must be accurate and informative. In fact, most readers tend to look at the photos, and then the captions, in a story before they decide whether they want to read the story itself. </a:t>
            </a:r>
            <a:endParaRPr lang="en-US" sz="2400" dirty="0"/>
          </a:p>
        </p:txBody>
      </p:sp>
      <p:sp>
        <p:nvSpPr>
          <p:cNvPr id="3" name="TextBox 2"/>
          <p:cNvSpPr txBox="1"/>
          <p:nvPr/>
        </p:nvSpPr>
        <p:spPr>
          <a:xfrm>
            <a:off x="1676400" y="5029200"/>
            <a:ext cx="5562600" cy="1200329"/>
          </a:xfrm>
          <a:prstGeom prst="rect">
            <a:avLst/>
          </a:prstGeom>
          <a:noFill/>
        </p:spPr>
        <p:txBody>
          <a:bodyPr wrap="square" rtlCol="0">
            <a:spAutoFit/>
          </a:bodyPr>
          <a:lstStyle/>
          <a:p>
            <a:pPr algn="ctr"/>
            <a:r>
              <a:rPr lang="en-US" sz="2400" dirty="0"/>
              <a:t>A photo caption should provide the reader basic information needed to understand a photograph and its relevance to the news.</a:t>
            </a:r>
          </a:p>
        </p:txBody>
      </p:sp>
    </p:spTree>
    <p:extLst>
      <p:ext uri="{BB962C8B-B14F-4D97-AF65-F5344CB8AC3E}">
        <p14:creationId xmlns:p14="http://schemas.microsoft.com/office/powerpoint/2010/main" val="23565835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of the caption </a:t>
            </a:r>
            <a:endParaRPr lang="en-US" dirty="0"/>
          </a:p>
        </p:txBody>
      </p:sp>
      <p:sp>
        <p:nvSpPr>
          <p:cNvPr id="5" name="Rectangle 4"/>
          <p:cNvSpPr/>
          <p:nvPr/>
        </p:nvSpPr>
        <p:spPr>
          <a:xfrm>
            <a:off x="620486" y="1905000"/>
            <a:ext cx="7696200" cy="1200329"/>
          </a:xfrm>
          <a:prstGeom prst="rect">
            <a:avLst/>
          </a:prstGeom>
        </p:spPr>
        <p:txBody>
          <a:bodyPr wrap="square">
            <a:spAutoFit/>
          </a:bodyPr>
          <a:lstStyle/>
          <a:p>
            <a:pPr algn="ctr"/>
            <a:r>
              <a:rPr lang="en-US" b="1" dirty="0"/>
              <a:t>Check your facts.</a:t>
            </a:r>
            <a:r>
              <a:rPr lang="en-US" dirty="0"/>
              <a:t> One of the most important aspects of any type of journalism is accuracy. If you use incorrect information, the story or photo loses credibility. Before uploading or printing any photo captions, make sure you’ve checked that anything stated in the caption is accurate.</a:t>
            </a:r>
          </a:p>
        </p:txBody>
      </p:sp>
    </p:spTree>
    <p:extLst>
      <p:ext uri="{BB962C8B-B14F-4D97-AF65-F5344CB8AC3E}">
        <p14:creationId xmlns:p14="http://schemas.microsoft.com/office/powerpoint/2010/main" val="31196016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of the caption </a:t>
            </a:r>
            <a:endParaRPr lang="en-US" dirty="0"/>
          </a:p>
        </p:txBody>
      </p:sp>
      <p:sp>
        <p:nvSpPr>
          <p:cNvPr id="5" name="Rectangle 4"/>
          <p:cNvSpPr/>
          <p:nvPr/>
        </p:nvSpPr>
        <p:spPr>
          <a:xfrm>
            <a:off x="620486" y="1897015"/>
            <a:ext cx="7696200" cy="1200329"/>
          </a:xfrm>
          <a:prstGeom prst="rect">
            <a:avLst/>
          </a:prstGeom>
        </p:spPr>
        <p:txBody>
          <a:bodyPr wrap="square">
            <a:spAutoFit/>
          </a:bodyPr>
          <a:lstStyle/>
          <a:p>
            <a:pPr algn="ctr"/>
            <a:r>
              <a:rPr lang="en-US" b="1" dirty="0"/>
              <a:t>Check your facts.</a:t>
            </a:r>
            <a:r>
              <a:rPr lang="en-US" dirty="0"/>
              <a:t> One of the most important aspects of any type of journalism is accuracy. If you use incorrect information, the story or photo loses credibility. Before uploading or printing any photo captions, make sure you’ve checked that anything stated in the caption is accurate.</a:t>
            </a:r>
          </a:p>
        </p:txBody>
      </p:sp>
      <p:sp>
        <p:nvSpPr>
          <p:cNvPr id="3" name="Rectangle 2"/>
          <p:cNvSpPr/>
          <p:nvPr/>
        </p:nvSpPr>
        <p:spPr>
          <a:xfrm>
            <a:off x="816429" y="3097344"/>
            <a:ext cx="7304314" cy="1477328"/>
          </a:xfrm>
          <a:prstGeom prst="rect">
            <a:avLst/>
          </a:prstGeom>
        </p:spPr>
        <p:txBody>
          <a:bodyPr wrap="square">
            <a:spAutoFit/>
          </a:bodyPr>
          <a:lstStyle/>
          <a:p>
            <a:pPr algn="ctr" fontAlgn="base"/>
            <a:r>
              <a:rPr lang="en-US" b="1" dirty="0" smtClean="0"/>
              <a:t>Describe </a:t>
            </a:r>
            <a:r>
              <a:rPr lang="en-US" b="1" dirty="0"/>
              <a:t>something that isn’t obvious.</a:t>
            </a:r>
            <a:r>
              <a:rPr lang="en-US" dirty="0"/>
              <a:t> If a photo caption simply describes the visuals in the photo, it’s fairly useless. If you have a photo of a sunset and simply caption is as “a sunset” you’re not adding any additional information for the reader. Instead, describe details of the photo that are not obvious, like the location, the time of day or year, or a specific event that is taking place.</a:t>
            </a:r>
          </a:p>
        </p:txBody>
      </p:sp>
    </p:spTree>
    <p:extLst>
      <p:ext uri="{BB962C8B-B14F-4D97-AF65-F5344CB8AC3E}">
        <p14:creationId xmlns:p14="http://schemas.microsoft.com/office/powerpoint/2010/main" val="1497635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of the caption </a:t>
            </a:r>
            <a:endParaRPr lang="en-US" dirty="0"/>
          </a:p>
        </p:txBody>
      </p:sp>
      <p:sp>
        <p:nvSpPr>
          <p:cNvPr id="5" name="Rectangle 4"/>
          <p:cNvSpPr/>
          <p:nvPr/>
        </p:nvSpPr>
        <p:spPr>
          <a:xfrm>
            <a:off x="620486" y="1897015"/>
            <a:ext cx="7696200" cy="1200329"/>
          </a:xfrm>
          <a:prstGeom prst="rect">
            <a:avLst/>
          </a:prstGeom>
        </p:spPr>
        <p:txBody>
          <a:bodyPr wrap="square">
            <a:spAutoFit/>
          </a:bodyPr>
          <a:lstStyle/>
          <a:p>
            <a:pPr algn="ctr"/>
            <a:r>
              <a:rPr lang="en-US" b="1" dirty="0"/>
              <a:t>Check your facts.</a:t>
            </a:r>
            <a:r>
              <a:rPr lang="en-US" dirty="0"/>
              <a:t> One of the most important aspects of any type of journalism is accuracy. If you use incorrect information, the story or photo loses credibility. Before uploading or printing any photo captions, make sure you’ve checked that anything stated in the caption is accurate.</a:t>
            </a:r>
          </a:p>
        </p:txBody>
      </p:sp>
      <p:sp>
        <p:nvSpPr>
          <p:cNvPr id="3" name="Rectangle 2"/>
          <p:cNvSpPr/>
          <p:nvPr/>
        </p:nvSpPr>
        <p:spPr>
          <a:xfrm>
            <a:off x="816429" y="3097344"/>
            <a:ext cx="7304314" cy="1477328"/>
          </a:xfrm>
          <a:prstGeom prst="rect">
            <a:avLst/>
          </a:prstGeom>
        </p:spPr>
        <p:txBody>
          <a:bodyPr wrap="square">
            <a:spAutoFit/>
          </a:bodyPr>
          <a:lstStyle/>
          <a:p>
            <a:pPr algn="ctr" fontAlgn="base"/>
            <a:r>
              <a:rPr lang="en-US" b="1" dirty="0" smtClean="0"/>
              <a:t>Describe </a:t>
            </a:r>
            <a:r>
              <a:rPr lang="en-US" b="1" dirty="0"/>
              <a:t>something that isn’t obvious.</a:t>
            </a:r>
            <a:r>
              <a:rPr lang="en-US" dirty="0"/>
              <a:t> If a photo caption simply describes the visuals in the photo, it’s fairly useless. If you have a photo of a sunset and simply caption is as “a sunset” you’re not adding any additional information for the reader. Instead, describe details of the photo that are not obvious, like the location, the time of day or year, or a specific event that is taking place.</a:t>
            </a:r>
          </a:p>
        </p:txBody>
      </p:sp>
      <p:sp>
        <p:nvSpPr>
          <p:cNvPr id="4" name="TextBox 3"/>
          <p:cNvSpPr txBox="1"/>
          <p:nvPr/>
        </p:nvSpPr>
        <p:spPr>
          <a:xfrm>
            <a:off x="816429" y="4724400"/>
            <a:ext cx="7500257" cy="1477328"/>
          </a:xfrm>
          <a:prstGeom prst="rect">
            <a:avLst/>
          </a:prstGeom>
          <a:noFill/>
        </p:spPr>
        <p:txBody>
          <a:bodyPr wrap="square" rtlCol="0">
            <a:spAutoFit/>
          </a:bodyPr>
          <a:lstStyle/>
          <a:p>
            <a:pPr marL="285750" indent="-285750" algn="ctr" fontAlgn="base">
              <a:buFont typeface="Arial" panose="020B0604020202020204" pitchFamily="34" charset="0"/>
              <a:buChar char="•"/>
            </a:pPr>
            <a:r>
              <a:rPr lang="en-US" dirty="0"/>
              <a:t>For example, if you have a photo of a sunset you might want to caption it as: “Pacific coast sunset, March2016, from Long Beach, Vancouver Island."</a:t>
            </a:r>
          </a:p>
          <a:p>
            <a:pPr marL="285750" indent="-285750" algn="ctr" fontAlgn="base">
              <a:buFont typeface="Arial" panose="020B0604020202020204" pitchFamily="34" charset="0"/>
              <a:buChar char="•"/>
            </a:pPr>
            <a:r>
              <a:rPr lang="en-US" dirty="0"/>
              <a:t>Also avoid using terms like: “is shown,” “is pictured,” “and looks on,” or “above."</a:t>
            </a:r>
          </a:p>
          <a:p>
            <a:pPr algn="ctr"/>
            <a:endParaRPr lang="en-US" dirty="0"/>
          </a:p>
        </p:txBody>
      </p:sp>
    </p:spTree>
    <p:extLst>
      <p:ext uri="{BB962C8B-B14F-4D97-AF65-F5344CB8AC3E}">
        <p14:creationId xmlns:p14="http://schemas.microsoft.com/office/powerpoint/2010/main" val="42257047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of the caption </a:t>
            </a:r>
            <a:endParaRPr lang="en-US" dirty="0"/>
          </a:p>
        </p:txBody>
      </p:sp>
      <p:sp>
        <p:nvSpPr>
          <p:cNvPr id="6" name="Rectangle 5"/>
          <p:cNvSpPr/>
          <p:nvPr/>
        </p:nvSpPr>
        <p:spPr>
          <a:xfrm>
            <a:off x="762000" y="1981200"/>
            <a:ext cx="7543800" cy="3170099"/>
          </a:xfrm>
          <a:prstGeom prst="rect">
            <a:avLst/>
          </a:prstGeom>
        </p:spPr>
        <p:txBody>
          <a:bodyPr wrap="square">
            <a:spAutoFit/>
          </a:bodyPr>
          <a:lstStyle/>
          <a:p>
            <a:pPr algn="ctr" fontAlgn="base"/>
            <a:r>
              <a:rPr lang="en-US" sz="2000" b="1" dirty="0"/>
              <a:t>Do not start a caption with certain words.</a:t>
            </a:r>
            <a:r>
              <a:rPr lang="en-US" sz="2000" dirty="0"/>
              <a:t> A caption should not begin with the words ‘a,’ ‘an,’ or ‘the.’ These words are too basic and take up valuable captioning room when they aren’t necessary. For example, instead of saying: “A blue jay in the boreal forest;” simply say: “Blue jay flying through boreal </a:t>
            </a:r>
            <a:r>
              <a:rPr lang="en-US" sz="2000" dirty="0" err="1"/>
              <a:t>forest.”Also</a:t>
            </a:r>
            <a:r>
              <a:rPr lang="en-US" sz="2000" dirty="0"/>
              <a:t>, do not start a caption with the name of someone, start the caption with a description first and then include the name. For example, don’t say: “Stan </a:t>
            </a:r>
            <a:r>
              <a:rPr lang="en-US" sz="2000" dirty="0" err="1"/>
              <a:t>Theman</a:t>
            </a:r>
            <a:r>
              <a:rPr lang="en-US" sz="2000" dirty="0"/>
              <a:t> near Sunshine Meadow Park.” Instead say: “Jogger Stan </a:t>
            </a:r>
            <a:r>
              <a:rPr lang="en-US" sz="2000" dirty="0" err="1"/>
              <a:t>Theman</a:t>
            </a:r>
            <a:r>
              <a:rPr lang="en-US" sz="2000" dirty="0"/>
              <a:t> near Sunshine Meadow Park."</a:t>
            </a:r>
          </a:p>
          <a:p>
            <a:pPr algn="ctr" fontAlgn="base"/>
            <a:r>
              <a:rPr lang="en-US" sz="2000" dirty="0"/>
              <a:t>When identifying where someone is in a photo, you can say “from left.” You do not have to say “from left to right."</a:t>
            </a:r>
          </a:p>
        </p:txBody>
      </p:sp>
    </p:spTree>
    <p:extLst>
      <p:ext uri="{BB962C8B-B14F-4D97-AF65-F5344CB8AC3E}">
        <p14:creationId xmlns:p14="http://schemas.microsoft.com/office/powerpoint/2010/main" val="28952309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of the caption </a:t>
            </a:r>
            <a:endParaRPr lang="en-US" dirty="0"/>
          </a:p>
        </p:txBody>
      </p:sp>
      <p:sp>
        <p:nvSpPr>
          <p:cNvPr id="6" name="Rectangle 5"/>
          <p:cNvSpPr/>
          <p:nvPr/>
        </p:nvSpPr>
        <p:spPr>
          <a:xfrm>
            <a:off x="762000" y="1981200"/>
            <a:ext cx="7543800" cy="3170099"/>
          </a:xfrm>
          <a:prstGeom prst="rect">
            <a:avLst/>
          </a:prstGeom>
        </p:spPr>
        <p:txBody>
          <a:bodyPr wrap="square">
            <a:spAutoFit/>
          </a:bodyPr>
          <a:lstStyle/>
          <a:p>
            <a:pPr algn="ctr" fontAlgn="base"/>
            <a:r>
              <a:rPr lang="en-US" sz="2000" b="1" dirty="0"/>
              <a:t>Identify the main people in the photo.</a:t>
            </a:r>
            <a:r>
              <a:rPr lang="en-US" sz="2000" dirty="0"/>
              <a:t> If your photo includes important people, identify who they are. If you know their names, include them (unless they’ve asked to remain anonymous). If you don’t know their names, you might want to put a description of who they are instead (e.g. “protesters on the streets of Washington, DC”).While it shouldn’t need to be said, make sure any and all names you use are spelled correctly and have the proper title.</a:t>
            </a:r>
          </a:p>
          <a:p>
            <a:pPr algn="ctr" fontAlgn="base"/>
            <a:r>
              <a:rPr lang="en-US" sz="2000" dirty="0"/>
              <a:t>If the photo includes a group of people, or some people who are not relevant to the story (i.e. their names are not required to tell the story), you do not have to name each of them in the caption.</a:t>
            </a:r>
            <a:r>
              <a:rPr lang="en-US" sz="2000" baseline="30000" dirty="0">
                <a:hlinkClick r:id="rId2"/>
              </a:rPr>
              <a:t>[1]</a:t>
            </a:r>
            <a:endParaRPr lang="en-US" sz="2000" dirty="0"/>
          </a:p>
        </p:txBody>
      </p:sp>
    </p:spTree>
    <p:extLst>
      <p:ext uri="{BB962C8B-B14F-4D97-AF65-F5344CB8AC3E}">
        <p14:creationId xmlns:p14="http://schemas.microsoft.com/office/powerpoint/2010/main" val="9252055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ackTie">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lackTie">
      <a:fillStyleLst>
        <a:solidFill>
          <a:schemeClr val="phClr"/>
        </a:solidFill>
        <a:gradFill rotWithShape="1">
          <a:gsLst>
            <a:gs pos="0">
              <a:schemeClr val="phClr">
                <a:tint val="45000"/>
                <a:satMod val="220000"/>
              </a:schemeClr>
            </a:gs>
            <a:gs pos="30000">
              <a:schemeClr val="phClr">
                <a:tint val="61000"/>
                <a:satMod val="220000"/>
              </a:schemeClr>
            </a:gs>
            <a:gs pos="45000">
              <a:schemeClr val="phClr">
                <a:tint val="66000"/>
                <a:satMod val="240000"/>
              </a:schemeClr>
            </a:gs>
            <a:gs pos="55000">
              <a:schemeClr val="phClr">
                <a:tint val="66000"/>
                <a:satMod val="220000"/>
              </a:schemeClr>
            </a:gs>
            <a:gs pos="73000">
              <a:schemeClr val="phClr">
                <a:tint val="61000"/>
                <a:satMod val="220000"/>
              </a:schemeClr>
            </a:gs>
            <a:gs pos="100000">
              <a:schemeClr val="phClr">
                <a:tint val="45000"/>
                <a:satMod val="220000"/>
              </a:schemeClr>
            </a:gs>
          </a:gsLst>
          <a:lin ang="950000" scaled="1"/>
        </a:gradFill>
        <a:gradFill rotWithShape="1">
          <a:gsLst>
            <a:gs pos="0">
              <a:schemeClr val="phClr">
                <a:shade val="63000"/>
                <a:satMod val="110000"/>
              </a:schemeClr>
            </a:gs>
            <a:gs pos="30000">
              <a:schemeClr val="phClr">
                <a:shade val="90000"/>
                <a:satMod val="120000"/>
              </a:schemeClr>
            </a:gs>
            <a:gs pos="45000">
              <a:schemeClr val="phClr">
                <a:shade val="100000"/>
                <a:satMod val="128000"/>
              </a:schemeClr>
            </a:gs>
            <a:gs pos="55000">
              <a:schemeClr val="phClr">
                <a:shade val="100000"/>
                <a:satMod val="128000"/>
              </a:schemeClr>
            </a:gs>
            <a:gs pos="73000">
              <a:schemeClr val="phClr">
                <a:shade val="90000"/>
                <a:satMod val="120000"/>
              </a:schemeClr>
            </a:gs>
            <a:gs pos="100000">
              <a:schemeClr val="phClr">
                <a:shade val="63000"/>
                <a:satMod val="11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7150" dist="38100" dir="5400000" algn="br" rotWithShape="0">
              <a:srgbClr val="000000">
                <a:alpha val="57000"/>
              </a:srgbClr>
            </a:outerShdw>
          </a:effectLst>
          <a:scene3d>
            <a:camera prst="orthographicFront">
              <a:rot lat="0" lon="0" rev="0"/>
            </a:camera>
            <a:lightRig rig="twoPt" dir="t">
              <a:rot lat="0" lon="0" rev="1800000"/>
            </a:lightRig>
          </a:scene3d>
          <a:sp3d>
            <a:bevelT w="44450" h="31750" prst="coolSlant"/>
          </a:sp3d>
        </a:effectStyle>
      </a:effectStyleLst>
      <a:bgFillStyleLst>
        <a:solidFill>
          <a:schemeClr val="phClr"/>
        </a:solidFill>
        <a:blipFill rotWithShape="1">
          <a:blip xmlns:r="http://schemas.openxmlformats.org/officeDocument/2006/relationships" r:embed="rId1">
            <a:duotone>
              <a:schemeClr val="phClr">
                <a:tint val="95000"/>
              </a:schemeClr>
              <a:schemeClr val="phClr">
                <a:shade val="20000"/>
              </a:schemeClr>
            </a:duotone>
          </a:blip>
          <a:stretch/>
        </a:blipFill>
        <a:gradFill rotWithShape="1">
          <a:gsLst>
            <a:gs pos="0">
              <a:schemeClr val="phClr">
                <a:tint val="40000"/>
                <a:satMod val="350000"/>
              </a:schemeClr>
            </a:gs>
            <a:gs pos="40000">
              <a:schemeClr val="phClr">
                <a:tint val="45000"/>
                <a:shade val="99000"/>
                <a:satMod val="350000"/>
              </a:schemeClr>
            </a:gs>
            <a:gs pos="100000">
              <a:schemeClr val="phClr">
                <a:shade val="30000"/>
                <a:satMod val="255000"/>
              </a:schemeClr>
            </a:gs>
          </a:gsLst>
          <a:path path="circle">
            <a:fillToRect l="50000" t="-80000" r="50000" b="18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Black Tie</Template>
  <TotalTime>1041</TotalTime>
  <Words>501</Words>
  <Application>Microsoft Office PowerPoint</Application>
  <PresentationFormat>On-screen Show (4:3)</PresentationFormat>
  <Paragraphs>55</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BlackTie</vt:lpstr>
      <vt:lpstr>Caption writting</vt:lpstr>
      <vt:lpstr>Definition of the caption </vt:lpstr>
      <vt:lpstr>Definition of the caption </vt:lpstr>
      <vt:lpstr>Definition of the caption </vt:lpstr>
      <vt:lpstr>Principle of the caption </vt:lpstr>
      <vt:lpstr>Principle of the caption </vt:lpstr>
      <vt:lpstr>Principle of the caption </vt:lpstr>
      <vt:lpstr>Principle of the caption </vt:lpstr>
      <vt:lpstr>Principle of the caption </vt:lpstr>
      <vt:lpstr>Principle of the caption </vt:lpstr>
      <vt:lpstr>Principle of the caption </vt:lpstr>
      <vt:lpstr>Principle of the caption </vt:lpstr>
      <vt:lpstr>Principle of the caption </vt:lpstr>
      <vt:lpstr>Parts of caption</vt:lpstr>
      <vt:lpstr>Parts of caption</vt:lpstr>
      <vt:lpstr>Parts of caption</vt:lpstr>
      <vt:lpstr>Parts of caption</vt:lpstr>
      <vt:lpstr>Parts of caption</vt:lpstr>
      <vt:lpstr>Conclusion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Caption writting</dc:title>
  <dc:creator>Sameer Mbaraka</dc:creator>
  <cp:lastModifiedBy>Sameer Mbaraka</cp:lastModifiedBy>
  <cp:revision>7</cp:revision>
  <dcterms:created xsi:type="dcterms:W3CDTF">2021-07-13T12:11:35Z</dcterms:created>
  <dcterms:modified xsi:type="dcterms:W3CDTF">2021-07-14T05:33:05Z</dcterms:modified>
</cp:coreProperties>
</file>